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9144000" cy="6858000" type="screen4x3"/>
  <p:notesSz cx="6797675" cy="9926638"/>
  <p:custDataLst>
    <p:tags r:id="rId13"/>
  </p:custDataLst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47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3DF73-F803-4C59-9AF4-0A4AD3467A6C}" type="datetimeFigureOut">
              <a:rPr lang="da-DK" smtClean="0"/>
              <a:t>20-05-2019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AA82E-D432-4CFD-AC93-FDC991BA1DB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2095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EAA82E-D432-4CFD-AC93-FDC991BA1DBD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437712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E528-93B8-4A6E-90BE-0CAE2E210D1B}" type="slidenum">
              <a:rPr lang="da-DK" smtClean="0"/>
              <a:t>‹nr.›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29688" y="637841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a-DK"/>
              <a:t>Bettina Hansen og Charlotte Pedersen         18.04.16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138336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E528-93B8-4A6E-90BE-0CAE2E210D1B}" type="slidenum">
              <a:rPr lang="da-DK" smtClean="0"/>
              <a:t>‹nr.›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29688" y="637841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a-DK"/>
              <a:t>Bettina Hansen og Charlotte Pedersen         18.04.16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2953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E528-93B8-4A6E-90BE-0CAE2E210D1B}" type="slidenum">
              <a:rPr lang="da-DK" smtClean="0"/>
              <a:t>‹nr.›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29688" y="637841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a-DK"/>
              <a:t>Bettina Hansen og Charlotte Pedersen         18.04.16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95194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E528-93B8-4A6E-90BE-0CAE2E210D1B}" type="slidenum">
              <a:rPr lang="da-DK" smtClean="0"/>
              <a:t>‹nr.›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29688" y="637841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a-DK"/>
              <a:t>Bettina Hansen og Charlotte Pedersen         18.04.16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1895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E528-93B8-4A6E-90BE-0CAE2E210D1B}" type="slidenum">
              <a:rPr lang="da-DK" smtClean="0"/>
              <a:t>‹nr.›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29688" y="637841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a-DK"/>
              <a:t>Bettina Hansen og Charlotte Pedersen         18.04.16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4873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E528-93B8-4A6E-90BE-0CAE2E210D1B}" type="slidenum">
              <a:rPr lang="da-DK" smtClean="0"/>
              <a:t>‹nr.›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29688" y="637841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a-DK"/>
              <a:t>Bettina Hansen og Charlotte Pedersen         18.04.16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45314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E528-93B8-4A6E-90BE-0CAE2E210D1B}" type="slidenum">
              <a:rPr lang="da-DK" smtClean="0"/>
              <a:t>‹nr.›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29688" y="637841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a-DK"/>
              <a:t>Bettina Hansen og Charlotte Pedersen         18.04.16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362757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E528-93B8-4A6E-90BE-0CAE2E210D1B}" type="slidenum">
              <a:rPr lang="da-DK" smtClean="0"/>
              <a:t>‹nr.›</a:t>
            </a:fld>
            <a:endParaRPr lang="da-DK"/>
          </a:p>
        </p:txBody>
      </p:sp>
      <p:sp>
        <p:nvSpPr>
          <p:cNvPr id="6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29688" y="637841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a-DK"/>
              <a:t>Bettina Hansen og Charlotte Pedersen         18.04.16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81189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E528-93B8-4A6E-90BE-0CAE2E210D1B}" type="slidenum">
              <a:rPr lang="da-DK" smtClean="0"/>
              <a:t>‹nr.›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29688" y="637841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a-DK"/>
              <a:t>Bettina Hansen og Charlotte Pedersen         18.04.16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84176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E528-93B8-4A6E-90BE-0CAE2E210D1B}" type="slidenum">
              <a:rPr lang="da-DK" smtClean="0"/>
              <a:t>‹nr.›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29688" y="637841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a-DK"/>
              <a:t>Bettina Hansen og Charlotte Pedersen         18.04.16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52436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E528-93B8-4A6E-90BE-0CAE2E210D1B}" type="slidenum">
              <a:rPr lang="da-DK" smtClean="0"/>
              <a:t>‹nr.›</a:t>
            </a:fld>
            <a:endParaRPr lang="da-DK"/>
          </a:p>
        </p:txBody>
      </p:sp>
      <p:sp>
        <p:nvSpPr>
          <p:cNvPr id="4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29688" y="637841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a-DK"/>
              <a:t>Bettina Hansen og Charlotte Pedersen         18.04.16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81283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129688" y="6378411"/>
            <a:ext cx="4112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da-DK"/>
              <a:t>Bettina Hansen og Charlotte Pedersen         18.04.16</a:t>
            </a:r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1E6E528-93B8-4A6E-90BE-0CAE2E210D1B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7" name="Billede 6" descr="SDU_BLACK_RGB.pdf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37312"/>
            <a:ext cx="1523703" cy="523563"/>
          </a:xfrm>
          <a:prstGeom prst="rect">
            <a:avLst/>
          </a:prstGeom>
        </p:spPr>
      </p:pic>
      <p:sp>
        <p:nvSpPr>
          <p:cNvPr id="3" name="Pladsholder til titel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1262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E528-93B8-4A6E-90BE-0CAE2E210D1B}" type="slidenum">
              <a:rPr lang="da-DK" smtClean="0"/>
              <a:t>1</a:t>
            </a:fld>
            <a:endParaRPr lang="da-DK"/>
          </a:p>
        </p:txBody>
      </p:sp>
      <p:sp>
        <p:nvSpPr>
          <p:cNvPr id="4" name="Tekstboks 3"/>
          <p:cNvSpPr txBox="1"/>
          <p:nvPr/>
        </p:nvSpPr>
        <p:spPr>
          <a:xfrm>
            <a:off x="1907704" y="2492896"/>
            <a:ext cx="57606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dirty="0"/>
              <a:t>Semesterkoordination på P</a:t>
            </a:r>
          </a:p>
        </p:txBody>
      </p:sp>
    </p:spTree>
    <p:extLst>
      <p:ext uri="{BB962C8B-B14F-4D97-AF65-F5344CB8AC3E}">
        <p14:creationId xmlns:p14="http://schemas.microsoft.com/office/powerpoint/2010/main" val="3472382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17E03E19-216F-405F-BDB5-023CDFCF0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E528-93B8-4A6E-90BE-0CAE2E210D1B}" type="slidenum">
              <a:rPr lang="da-DK" smtClean="0"/>
              <a:t>10</a:t>
            </a:fld>
            <a:endParaRPr lang="da-DK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3E2CFB14-D987-498D-9721-C5589C4DD32D}"/>
              </a:ext>
            </a:extLst>
          </p:cNvPr>
          <p:cNvSpPr txBox="1"/>
          <p:nvPr/>
        </p:nvSpPr>
        <p:spPr>
          <a:xfrm>
            <a:off x="179512" y="188640"/>
            <a:ext cx="864096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/>
              <a:t>Midtvejsevaluering</a:t>
            </a:r>
          </a:p>
          <a:p>
            <a:endParaRPr lang="da-DK" sz="3200" dirty="0"/>
          </a:p>
          <a:p>
            <a:r>
              <a:rPr lang="da-DK" sz="2800" dirty="0"/>
              <a:t>Formål: Lærer de studerende noget?</a:t>
            </a:r>
          </a:p>
          <a:p>
            <a:r>
              <a:rPr lang="da-DK" sz="2800" dirty="0"/>
              <a:t>Vi bruger den samme skabelon (som også ligger på O-drevet)</a:t>
            </a:r>
          </a:p>
          <a:p>
            <a:endParaRPr lang="da-DK" sz="2800" dirty="0"/>
          </a:p>
          <a:p>
            <a:r>
              <a:rPr lang="da-DK" sz="2800" dirty="0"/>
              <a:t>Hvornår lærer de studerende ud fra: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/>
              <a:t>Undervisers metoder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/>
              <a:t>Egen indsats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2800" dirty="0"/>
          </a:p>
          <a:p>
            <a:r>
              <a:rPr lang="da-DK" sz="2800" dirty="0"/>
              <a:t>Underviser går i ca. 15 minutter, og de studerende skriver på tavlen og tager referat. Efterfølgende uddybes med underviser.</a:t>
            </a:r>
          </a:p>
        </p:txBody>
      </p:sp>
    </p:spTree>
    <p:extLst>
      <p:ext uri="{BB962C8B-B14F-4D97-AF65-F5344CB8AC3E}">
        <p14:creationId xmlns:p14="http://schemas.microsoft.com/office/powerpoint/2010/main" val="381914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17E03E19-216F-405F-BDB5-023CDFCF0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E528-93B8-4A6E-90BE-0CAE2E210D1B}" type="slidenum">
              <a:rPr lang="da-DK" smtClean="0"/>
              <a:t>2</a:t>
            </a:fld>
            <a:endParaRPr lang="da-DK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3E2CFB14-D987-498D-9721-C5589C4DD32D}"/>
              </a:ext>
            </a:extLst>
          </p:cNvPr>
          <p:cNvSpPr txBox="1"/>
          <p:nvPr/>
        </p:nvSpPr>
        <p:spPr>
          <a:xfrm>
            <a:off x="179512" y="188640"/>
            <a:ext cx="864096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/>
              <a:t>Opgaverne:</a:t>
            </a:r>
          </a:p>
          <a:p>
            <a:endParaRPr lang="da-DK" sz="3200" dirty="0"/>
          </a:p>
          <a:p>
            <a:r>
              <a:rPr lang="da-DK" sz="2800" dirty="0"/>
              <a:t>Før semester (august/januar):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400" dirty="0"/>
              <a:t>Indkalde til planlægningsmøde med alle undervisere på semesteret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400" dirty="0"/>
              <a:t>Sørge for litteraturliste til studerende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400" dirty="0"/>
              <a:t>Information til studerende om min rolle i forhold til f.eks. studieadministrator eller </a:t>
            </a:r>
            <a:r>
              <a:rPr lang="da-DK" sz="2400" dirty="0" err="1"/>
              <a:t>UK’er</a:t>
            </a:r>
            <a:endParaRPr lang="da-DK" sz="2400" dirty="0"/>
          </a:p>
          <a:p>
            <a:pPr lvl="0"/>
            <a:endParaRPr lang="da-DK" sz="2400" dirty="0"/>
          </a:p>
          <a:p>
            <a:r>
              <a:rPr lang="da-DK" sz="2800" dirty="0"/>
              <a:t>Midt i semester (oktober/marts):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/>
              <a:t>Reminder om midtvejsevalueringer til undervisere og lægge evalueringer på fællesdrev</a:t>
            </a:r>
          </a:p>
          <a:p>
            <a:endParaRPr lang="da-DK" sz="2400" dirty="0"/>
          </a:p>
          <a:p>
            <a:endParaRPr lang="da-DK" sz="2400" dirty="0"/>
          </a:p>
          <a:p>
            <a:endParaRPr lang="da-DK" sz="2400" dirty="0"/>
          </a:p>
          <a:p>
            <a:pPr lvl="0"/>
            <a:endParaRPr lang="da-DK" sz="2400" dirty="0"/>
          </a:p>
          <a:p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295919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17E03E19-216F-405F-BDB5-023CDFCF0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E528-93B8-4A6E-90BE-0CAE2E210D1B}" type="slidenum">
              <a:rPr lang="da-DK" smtClean="0"/>
              <a:t>3</a:t>
            </a:fld>
            <a:endParaRPr lang="da-DK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3E2CFB14-D987-498D-9721-C5589C4DD32D}"/>
              </a:ext>
            </a:extLst>
          </p:cNvPr>
          <p:cNvSpPr txBox="1"/>
          <p:nvPr/>
        </p:nvSpPr>
        <p:spPr>
          <a:xfrm>
            <a:off x="179512" y="188640"/>
            <a:ext cx="86409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/>
              <a:t>Opgaverne:</a:t>
            </a:r>
          </a:p>
          <a:p>
            <a:endParaRPr lang="da-DK" sz="3200" dirty="0"/>
          </a:p>
          <a:p>
            <a:r>
              <a:rPr lang="da-DK" sz="2800" dirty="0"/>
              <a:t>Efter semester (januar/august):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400" dirty="0"/>
              <a:t>Facilitator for semesterevalueringen med de studerende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a-DK" sz="2400" dirty="0"/>
              <a:t>Indkalde til evalueringsmøde med alle undervisere på semesteret</a:t>
            </a:r>
          </a:p>
          <a:p>
            <a:pPr lvl="0"/>
            <a:endParaRPr lang="da-DK" sz="2400" dirty="0"/>
          </a:p>
          <a:p>
            <a:r>
              <a:rPr lang="da-DK" sz="2800" dirty="0"/>
              <a:t>I løbet af semester: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/>
              <a:t>Spørgsmål/svar fra studerende vedrørende diverse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a-DK" sz="2400" dirty="0"/>
              <a:t>Koordinering med undervisere</a:t>
            </a:r>
          </a:p>
          <a:p>
            <a:endParaRPr lang="da-DK" sz="2400" dirty="0"/>
          </a:p>
          <a:p>
            <a:endParaRPr lang="da-DK" sz="2400" dirty="0"/>
          </a:p>
          <a:p>
            <a:endParaRPr lang="da-DK" sz="2400" dirty="0"/>
          </a:p>
          <a:p>
            <a:pPr lvl="0"/>
            <a:endParaRPr lang="da-DK" sz="2400" dirty="0"/>
          </a:p>
          <a:p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4025931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17E03E19-216F-405F-BDB5-023CDFCF0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E528-93B8-4A6E-90BE-0CAE2E210D1B}" type="slidenum">
              <a:rPr lang="da-DK" smtClean="0"/>
              <a:t>4</a:t>
            </a:fld>
            <a:endParaRPr lang="da-DK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3E2CFB14-D987-498D-9721-C5589C4DD32D}"/>
              </a:ext>
            </a:extLst>
          </p:cNvPr>
          <p:cNvSpPr txBox="1"/>
          <p:nvPr/>
        </p:nvSpPr>
        <p:spPr>
          <a:xfrm>
            <a:off x="179512" y="188640"/>
            <a:ext cx="864096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/>
              <a:t>Det jeg anbefale</a:t>
            </a:r>
          </a:p>
          <a:p>
            <a:endParaRPr lang="da-DK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/>
              <a:t>På produktion bruger vi et </a:t>
            </a:r>
            <a:r>
              <a:rPr lang="da-DK" sz="2800" b="1" dirty="0"/>
              <a:t>”læringsdokument”, </a:t>
            </a:r>
            <a:r>
              <a:rPr lang="da-DK" sz="2800" dirty="0"/>
              <a:t>som vi skriver i til vores opstartsmøde og til vores evalueringsmøde. På denne måde fastholdes godt/skidt, og vi fastholder viden, selvom om en underviser forsvinder.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a-DK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a-DK" sz="2800" dirty="0"/>
              <a:t>Vi har en </a:t>
            </a:r>
            <a:r>
              <a:rPr lang="da-DK" sz="2800" b="1" dirty="0"/>
              <a:t>fælles skabelon for midtvejsevalueringer</a:t>
            </a:r>
          </a:p>
          <a:p>
            <a:endParaRPr lang="da-DK" sz="3200" dirty="0"/>
          </a:p>
          <a:p>
            <a:endParaRPr lang="da-DK" sz="3200" dirty="0"/>
          </a:p>
          <a:p>
            <a:endParaRPr lang="da-DK" sz="2400" dirty="0"/>
          </a:p>
          <a:p>
            <a:endParaRPr lang="da-DK" sz="2400" dirty="0"/>
          </a:p>
          <a:p>
            <a:pPr lvl="0"/>
            <a:endParaRPr lang="da-DK" sz="2400" dirty="0"/>
          </a:p>
          <a:p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352254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17E03E19-216F-405F-BDB5-023CDFCF0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E528-93B8-4A6E-90BE-0CAE2E210D1B}" type="slidenum">
              <a:rPr lang="da-DK" smtClean="0"/>
              <a:t>5</a:t>
            </a:fld>
            <a:endParaRPr lang="da-DK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3E2CFB14-D987-498D-9721-C5589C4DD32D}"/>
              </a:ext>
            </a:extLst>
          </p:cNvPr>
          <p:cNvSpPr txBox="1"/>
          <p:nvPr/>
        </p:nvSpPr>
        <p:spPr>
          <a:xfrm>
            <a:off x="179512" y="188640"/>
            <a:ext cx="864096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/>
              <a:t>Læringsdokument</a:t>
            </a:r>
          </a:p>
          <a:p>
            <a:endParaRPr lang="da-DK" sz="3200" dirty="0"/>
          </a:p>
          <a:p>
            <a:r>
              <a:rPr lang="da-DK" sz="2800" dirty="0"/>
              <a:t>Undervisere har en fælles mappe på O-drevet, hvor alle kan ligge ting op. Der ligger bl.a. en mappe pr. semester</a:t>
            </a:r>
          </a:p>
          <a:p>
            <a:endParaRPr lang="da-DK" sz="2800" dirty="0"/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E92254C8-82A5-4C1A-AACD-9F276B8C63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8000"/>
          <a:stretch/>
        </p:blipFill>
        <p:spPr>
          <a:xfrm>
            <a:off x="2843808" y="2381006"/>
            <a:ext cx="2448272" cy="3836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141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17E03E19-216F-405F-BDB5-023CDFCF0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E528-93B8-4A6E-90BE-0CAE2E210D1B}" type="slidenum">
              <a:rPr lang="da-DK" smtClean="0"/>
              <a:t>6</a:t>
            </a:fld>
            <a:endParaRPr lang="da-DK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3E2CFB14-D987-498D-9721-C5589C4DD32D}"/>
              </a:ext>
            </a:extLst>
          </p:cNvPr>
          <p:cNvSpPr txBox="1"/>
          <p:nvPr/>
        </p:nvSpPr>
        <p:spPr>
          <a:xfrm>
            <a:off x="179512" y="188640"/>
            <a:ext cx="86409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/>
              <a:t>Læringsdokument</a:t>
            </a:r>
          </a:p>
          <a:p>
            <a:endParaRPr lang="da-DK" sz="3200" dirty="0"/>
          </a:p>
          <a:p>
            <a:r>
              <a:rPr lang="da-DK" sz="2800" dirty="0"/>
              <a:t>Disse mapper er igen delt ind i år. Herunder eksempel for 3.P, som jeg har været semesterkoordinator for.</a:t>
            </a:r>
          </a:p>
          <a:p>
            <a:endParaRPr lang="da-DK" sz="3200" dirty="0"/>
          </a:p>
          <a:p>
            <a:endParaRPr lang="da-DK" sz="2800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52F16FF4-2C40-4ABF-90FF-45C9966665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1840" y="2670910"/>
            <a:ext cx="2326359" cy="227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327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17E03E19-216F-405F-BDB5-023CDFCF0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E528-93B8-4A6E-90BE-0CAE2E210D1B}" type="slidenum">
              <a:rPr lang="da-DK" smtClean="0"/>
              <a:t>7</a:t>
            </a:fld>
            <a:endParaRPr lang="da-DK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3E2CFB14-D987-498D-9721-C5589C4DD32D}"/>
              </a:ext>
            </a:extLst>
          </p:cNvPr>
          <p:cNvSpPr txBox="1"/>
          <p:nvPr/>
        </p:nvSpPr>
        <p:spPr>
          <a:xfrm>
            <a:off x="179512" y="188640"/>
            <a:ext cx="864096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/>
              <a:t>Læringsdokument</a:t>
            </a:r>
          </a:p>
          <a:p>
            <a:endParaRPr lang="da-DK" sz="3200" dirty="0"/>
          </a:p>
          <a:p>
            <a:r>
              <a:rPr lang="da-DK" sz="2800" dirty="0"/>
              <a:t>Under hvert år ligger forskellige semesterrelevante dokumenter, herunder ”læringsdokumentet”. </a:t>
            </a:r>
            <a:endParaRPr lang="da-DK" sz="3200" dirty="0"/>
          </a:p>
          <a:p>
            <a:endParaRPr lang="da-DK" sz="2800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52F16FF4-2C40-4ABF-90FF-45C9966665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2670910"/>
            <a:ext cx="2326359" cy="2272258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394DD314-8320-4D2A-ACB4-2450407028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26509" y="2549181"/>
            <a:ext cx="4800825" cy="2515716"/>
          </a:xfrm>
          <a:prstGeom prst="rect">
            <a:avLst/>
          </a:prstGeom>
        </p:spPr>
      </p:pic>
      <p:cxnSp>
        <p:nvCxnSpPr>
          <p:cNvPr id="7" name="Lige pilforbindelse 6">
            <a:extLst>
              <a:ext uri="{FF2B5EF4-FFF2-40B4-BE49-F238E27FC236}">
                <a16:creationId xmlns:a16="http://schemas.microsoft.com/office/drawing/2014/main" id="{2738C089-0E7C-48D5-974F-606B6856693D}"/>
              </a:ext>
            </a:extLst>
          </p:cNvPr>
          <p:cNvCxnSpPr>
            <a:stCxn id="5" idx="3"/>
            <a:endCxn id="3" idx="1"/>
          </p:cNvCxnSpPr>
          <p:nvPr/>
        </p:nvCxnSpPr>
        <p:spPr>
          <a:xfrm>
            <a:off x="2865911" y="3807039"/>
            <a:ext cx="960598" cy="0"/>
          </a:xfrm>
          <a:prstGeom prst="straightConnector1">
            <a:avLst/>
          </a:prstGeom>
          <a:ln w="3492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9580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17E03E19-216F-405F-BDB5-023CDFCF0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E528-93B8-4A6E-90BE-0CAE2E210D1B}" type="slidenum">
              <a:rPr lang="da-DK" smtClean="0"/>
              <a:t>8</a:t>
            </a:fld>
            <a:endParaRPr lang="da-DK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3E2CFB14-D987-498D-9721-C5589C4DD32D}"/>
              </a:ext>
            </a:extLst>
          </p:cNvPr>
          <p:cNvSpPr txBox="1"/>
          <p:nvPr/>
        </p:nvSpPr>
        <p:spPr>
          <a:xfrm>
            <a:off x="179512" y="188640"/>
            <a:ext cx="864096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/>
              <a:t>Læringsdokument</a:t>
            </a:r>
          </a:p>
          <a:p>
            <a:endParaRPr lang="da-DK" sz="3200" dirty="0"/>
          </a:p>
          <a:p>
            <a:endParaRPr lang="da-DK" sz="3200" dirty="0"/>
          </a:p>
          <a:p>
            <a:endParaRPr lang="da-DK" sz="2800" dirty="0"/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22117671-C5D4-4032-96AD-CD70F88A13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728662"/>
            <a:ext cx="6867525" cy="5810250"/>
          </a:xfrm>
          <a:prstGeom prst="rect">
            <a:avLst/>
          </a:prstGeom>
        </p:spPr>
      </p:pic>
      <p:pic>
        <p:nvPicPr>
          <p:cNvPr id="8" name="Billede 7">
            <a:extLst>
              <a:ext uri="{FF2B5EF4-FFF2-40B4-BE49-F238E27FC236}">
                <a16:creationId xmlns:a16="http://schemas.microsoft.com/office/drawing/2014/main" id="{7CC09746-474F-43EF-AE78-CDFA58DC1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237" y="523875"/>
            <a:ext cx="6867525" cy="581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3630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nummer 1">
            <a:extLst>
              <a:ext uri="{FF2B5EF4-FFF2-40B4-BE49-F238E27FC236}">
                <a16:creationId xmlns:a16="http://schemas.microsoft.com/office/drawing/2014/main" id="{17E03E19-216F-405F-BDB5-023CDFCF0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6E528-93B8-4A6E-90BE-0CAE2E210D1B}" type="slidenum">
              <a:rPr lang="da-DK" smtClean="0"/>
              <a:t>9</a:t>
            </a:fld>
            <a:endParaRPr lang="da-DK"/>
          </a:p>
        </p:txBody>
      </p:sp>
      <p:sp>
        <p:nvSpPr>
          <p:cNvPr id="4" name="Tekstfelt 3">
            <a:extLst>
              <a:ext uri="{FF2B5EF4-FFF2-40B4-BE49-F238E27FC236}">
                <a16:creationId xmlns:a16="http://schemas.microsoft.com/office/drawing/2014/main" id="{3E2CFB14-D987-498D-9721-C5589C4DD32D}"/>
              </a:ext>
            </a:extLst>
          </p:cNvPr>
          <p:cNvSpPr txBox="1"/>
          <p:nvPr/>
        </p:nvSpPr>
        <p:spPr>
          <a:xfrm>
            <a:off x="179512" y="188640"/>
            <a:ext cx="864096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3200" dirty="0"/>
              <a:t>Læringsdokument</a:t>
            </a:r>
          </a:p>
          <a:p>
            <a:endParaRPr lang="da-DK" sz="2800" dirty="0"/>
          </a:p>
          <a:p>
            <a:endParaRPr lang="da-DK" sz="2800" dirty="0"/>
          </a:p>
          <a:p>
            <a:endParaRPr lang="da-DK" sz="2800" dirty="0"/>
          </a:p>
          <a:p>
            <a:endParaRPr lang="da-DK" sz="2800" dirty="0"/>
          </a:p>
          <a:p>
            <a:r>
              <a:rPr lang="da-DK" sz="2800" dirty="0"/>
              <a:t>For hvert</a:t>
            </a:r>
          </a:p>
          <a:p>
            <a:r>
              <a:rPr lang="da-DK" sz="2800" dirty="0"/>
              <a:t>fag ud-</a:t>
            </a:r>
          </a:p>
          <a:p>
            <a:r>
              <a:rPr lang="da-DK" sz="2800" dirty="0"/>
              <a:t>fyldes </a:t>
            </a:r>
          </a:p>
          <a:p>
            <a:r>
              <a:rPr lang="da-DK" sz="2800" dirty="0"/>
              <a:t>denne </a:t>
            </a:r>
          </a:p>
          <a:p>
            <a:r>
              <a:rPr lang="da-DK" sz="2800" dirty="0"/>
              <a:t>skabelon</a:t>
            </a:r>
          </a:p>
          <a:p>
            <a:endParaRPr lang="da-DK" sz="3200" dirty="0"/>
          </a:p>
          <a:p>
            <a:endParaRPr lang="da-DK" sz="2800" dirty="0"/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7D3E48C3-BC7D-4A29-8CD7-2F277E71CE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696" y="669652"/>
            <a:ext cx="7208982" cy="5869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568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8&quot; unique_id=&quot;14301&quot;&gt;&lt;/object&gt;&lt;object type=&quot;2&quot; unique_id=&quot;14302&quot;&gt;&lt;object type=&quot;3&quot; unique_id=&quot;14411&quot;&gt;&lt;property id=&quot;20148&quot; value=&quot;5&quot;/&gt;&lt;property id=&quot;20300&quot; value=&quot;Slide 3&quot;/&gt;&lt;property id=&quot;20307&quot; value=&quot;258&quot;/&gt;&lt;/object&gt;&lt;object type=&quot;3&quot; unique_id=&quot;14412&quot;&gt;&lt;property id=&quot;20148&quot; value=&quot;5&quot;/&gt;&lt;property id=&quot;20300&quot; value=&quot;Slide 4&quot;/&gt;&lt;property id=&quot;20307&quot; value=&quot;259&quot;/&gt;&lt;/object&gt;&lt;object type=&quot;3&quot; unique_id=&quot;14413&quot;&gt;&lt;property id=&quot;20148&quot; value=&quot;5&quot;/&gt;&lt;property id=&quot;20300&quot; value=&quot;Slide 1&quot;/&gt;&lt;property id=&quot;20307&quot; value=&quot;260&quot;/&gt;&lt;/object&gt;&lt;object type=&quot;3&quot; unique_id=&quot;14464&quot;&gt;&lt;property id=&quot;20148&quot; value=&quot;5&quot;/&gt;&lt;property id=&quot;20300&quot; value=&quot;Slide 2&quot;/&gt;&lt;property id=&quot;20307&quot; value=&quot;261&quot;/&gt;&lt;/object&gt;&lt;object type=&quot;3&quot; unique_id=&quot;14465&quot;&gt;&lt;property id=&quot;20148&quot; value=&quot;5&quot;/&gt;&lt;property id=&quot;20300&quot; value=&quot;Slide 7&quot;/&gt;&lt;property id=&quot;20307&quot; value=&quot;262&quot;/&gt;&lt;/object&gt;&lt;object type=&quot;3&quot; unique_id=&quot;14466&quot;&gt;&lt;property id=&quot;20148&quot; value=&quot;5&quot;/&gt;&lt;property id=&quot;20300&quot; value=&quot;Slide 6&quot;/&gt;&lt;property id=&quot;20307&quot; value=&quot;263&quot;/&gt;&lt;/object&gt;&lt;object type=&quot;3&quot; unique_id=&quot;14501&quot;&gt;&lt;property id=&quot;20148&quot; value=&quot;5&quot;/&gt;&lt;property id=&quot;20300&quot; value=&quot;Slide 8&quot;/&gt;&lt;property id=&quot;20307&quot; value=&quot;264&quot;/&gt;&lt;/object&gt;&lt;object type=&quot;3&quot; unique_id=&quot;14556&quot;&gt;&lt;property id=&quot;20148&quot; value=&quot;5&quot;/&gt;&lt;property id=&quot;20300&quot; value=&quot;Slide 9&quot;/&gt;&lt;property id=&quot;20307&quot; value=&quot;265&quot;/&gt;&lt;/object&gt;&lt;object type=&quot;3&quot; unique_id=&quot;14557&quot;&gt;&lt;property id=&quot;20148&quot; value=&quot;5&quot;/&gt;&lt;property id=&quot;20300&quot; value=&quot;Slide 10&quot;/&gt;&lt;property id=&quot;20307&quot; value=&quot;266&quot;/&gt;&lt;/object&gt;&lt;object type=&quot;3&quot; unique_id=&quot;14558&quot;&gt;&lt;property id=&quot;20148&quot; value=&quot;5&quot;/&gt;&lt;property id=&quot;20300&quot; value=&quot;Slide 11&quot;/&gt;&lt;property id=&quot;20307&quot; value=&quot;267&quot;/&gt;&lt;/object&gt;&lt;object type=&quot;3&quot; unique_id=&quot;14559&quot;&gt;&lt;property id=&quot;20148&quot; value=&quot;5&quot;/&gt;&lt;property id=&quot;20300&quot; value=&quot;Slide 12&quot;/&gt;&lt;property id=&quot;20307&quot; value=&quot;268&quot;/&gt;&lt;/object&gt;&lt;object type=&quot;3&quot; unique_id=&quot;14675&quot;&gt;&lt;property id=&quot;20148&quot; value=&quot;5&quot;/&gt;&lt;property id=&quot;20300&quot; value=&quot;Slide 5&quot;/&gt;&lt;property id=&quot;20307&quot; value=&quot;271&quot;/&gt;&lt;/object&gt;&lt;object type=&quot;3&quot; unique_id=&quot;14676&quot;&gt;&lt;property id=&quot;20148&quot; value=&quot;5&quot;/&gt;&lt;property id=&quot;20300&quot; value=&quot;Slide 13&quot;/&gt;&lt;property id=&quot;20307&quot; value=&quot;269&quot;/&gt;&lt;/object&gt;&lt;object type=&quot;3&quot; unique_id=&quot;14677&quot;&gt;&lt;property id=&quot;20148&quot; value=&quot;5&quot;/&gt;&lt;property id=&quot;20300&quot; value=&quot;Slide 15&quot;/&gt;&lt;property id=&quot;20307&quot; value=&quot;270&quot;/&gt;&lt;/object&gt;&lt;object type=&quot;3&quot; unique_id=&quot;17257&quot;&gt;&lt;property id=&quot;20148&quot; value=&quot;5&quot;/&gt;&lt;property id=&quot;20300&quot; value=&quot;Slide 14&quot;/&gt;&lt;property id=&quot;20307&quot; value=&quot;27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3373</TotalTime>
  <Words>284</Words>
  <Application>Microsoft Office PowerPoint</Application>
  <PresentationFormat>Skærmshow (4:3)</PresentationFormat>
  <Paragraphs>76</Paragraphs>
  <Slides>10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10</vt:i4>
      </vt:variant>
    </vt:vector>
  </HeadingPairs>
  <TitlesOfParts>
    <vt:vector size="13" baseType="lpstr">
      <vt:lpstr>Arial</vt:lpstr>
      <vt:lpstr>Calibri</vt:lpstr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Syddansk Unversitet - University of Southern Denmark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Bettina Hansen</dc:creator>
  <cp:lastModifiedBy>Karen Kjær Larsen</cp:lastModifiedBy>
  <cp:revision>101</cp:revision>
  <cp:lastPrinted>2017-09-01T10:14:42Z</cp:lastPrinted>
  <dcterms:created xsi:type="dcterms:W3CDTF">2016-04-15T08:51:41Z</dcterms:created>
  <dcterms:modified xsi:type="dcterms:W3CDTF">2019-05-20T08:49:15Z</dcterms:modified>
</cp:coreProperties>
</file>